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9AEA0-92D1-4309-AF69-0238A6CBE2A9}" v="4" dt="2024-03-26T23:35:59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D5CF-C6AC-0606-1D5F-D3084C690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ACD4D-97E8-1EEC-8783-6B48AB374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B64D-86F2-B19A-7B29-95356E6C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6B68-DBD2-F1D9-58B2-D0A95CF6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C3116-A24D-A1FC-CF1B-48032615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2E34-2EB0-DDF6-5E87-B1418E95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42784-A468-D51A-FDEB-1E9431245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C0A7-6C9A-609E-6574-4B6ED415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C237E-3175-BAAC-DC83-9769862B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54BA2-4B0C-1540-C52E-59CF46EB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C44B3-EDEA-228F-3711-138BF5FE4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6A184-CBC3-AD1B-7727-F889CE875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DC99F-D661-AA3D-9DD4-ACEEC477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4F54A-3254-2D41-1CAB-A10364A0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DF06-DAA8-EA82-4689-EF7BE61E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B059-944B-B408-A7B3-E9B2869E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4CDE-3CD2-A65A-0D27-9621D4DE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FA94-52B1-B730-E809-18E67F86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4938-1A21-CD91-6336-B47FFCEE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1B51-1636-5963-249B-057D883B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2BAA-A2BD-6DD1-ACFA-783E01C7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38E1-D0A3-2692-E858-F36EF534E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5F3D0-B123-6CAC-8F6C-07A534B5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CEF57-2357-CDEC-2866-CA11FB45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46E6-E54C-BC5B-2270-5938BA02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5F84-009D-FBF5-946B-BA6AC0D9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6DF01-AE4E-2E93-E8A0-0301CA29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DE404-CA63-6553-9BC3-846DA154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9C996-02CC-B5EA-DFF0-89ECB8D4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187D9-B9E7-9BBF-7710-7FD9F169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13B9-CB2D-8865-2953-58C76CE9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6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FE83-92FC-BF2C-4ADC-4F5D946B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FD3A8-C419-2086-C331-536824CEA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CA3C-548D-2725-0569-96FD5CC49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CC90B-4A20-EF54-0F0F-62B8435FB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837BD-32DB-6343-91DF-CB62253AC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35E4B-A3C8-B42F-BCB2-245CAD51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57CA9-107D-B785-D8FA-1034B093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209EB-36F6-7A94-FA30-3AAD62B6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AD2A-23C1-0812-2841-E55567B3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2EB65-D5EF-1200-BEEA-B2F2AEEE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D11D5-3B30-8982-B8D7-B0C01C50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B8D03-F1ED-87CA-0518-C65C6A09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85EBB-F5D7-1655-367F-72E0915B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B1C34-9C18-D7A3-7144-E87AFCF3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A4FA5-6F7A-318D-0BC3-04E47EC5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5BE0-45B7-2913-6EF1-00ADB85D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B1BD-5693-530E-AC96-36BB742DA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4392A-0CE4-C469-C53D-47017B17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613E5-8789-DBEC-C5C4-694571A0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889E-15A2-EE16-B835-B0A3E219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635DE-C80B-8C86-2587-2A58F6D4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9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EDD2-D5AD-DC6C-BEDE-76ED98C7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0585B-3A9F-84E3-72F5-4AF0415EB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B5A7C-D39E-A2AC-A705-DD8F37531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54481-1696-0E4C-C304-AF57B395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A615B-4FC3-ED92-CC24-8C87EF5E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10618-2961-4021-DD1E-717447FD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9B6E7-1A2A-89A8-D240-0EB4DFE0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A1B1-AC6B-C24F-ED17-9CD8F0CE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2452B-C231-5F0A-184A-263EB4181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8B8E6-003A-468D-9F8E-BD8C8821F3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7B68-900A-1590-4542-CF8BCC049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A535-661D-D9B2-00DE-EA67AEE98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2563A-E261-443C-94F5-27F21BE7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AA2C0E-6D80-B96E-B322-9656B053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22" y="0"/>
            <a:ext cx="86107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9DE40-9494-70E4-1967-D754A4541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77" y="5501829"/>
            <a:ext cx="1623166" cy="10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3870A7-5C96-904A-82B0-12AE64616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80" y="381663"/>
            <a:ext cx="9830918" cy="543749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B1070-B112-07A6-0491-BC97D71D7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77" y="5501829"/>
            <a:ext cx="1623166" cy="10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B2DC-060C-9CFA-B580-041102E2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Part per billion concentrations of individual PFAS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AA75C-742E-C6B1-3757-BF42A43B4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498077"/>
            <a:ext cx="9343353" cy="467888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46055-ED85-9F8F-5E0B-5852DFD7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77" y="5501829"/>
            <a:ext cx="1623166" cy="10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5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53BEB-7E39-1FCB-36F9-F43A617BF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95" y="326003"/>
            <a:ext cx="7775191" cy="600891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70640-28B1-9031-D530-3C8138E5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77" y="5501829"/>
            <a:ext cx="1623166" cy="1076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B525D-A8E4-4B95-C8B6-8C50098C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8" y="6040283"/>
            <a:ext cx="5054379" cy="7365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gpeaslee@nd.edu</a:t>
            </a:r>
          </a:p>
        </p:txBody>
      </p:sp>
    </p:spTree>
    <p:extLst>
      <p:ext uri="{BB962C8B-B14F-4D97-AF65-F5344CB8AC3E}">
        <p14:creationId xmlns:p14="http://schemas.microsoft.com/office/powerpoint/2010/main" val="31745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07370CBA98A44A8BF0594EEC14A58" ma:contentTypeVersion="3" ma:contentTypeDescription="Create a new document." ma:contentTypeScope="" ma:versionID="4fd6049e9b143edde868d2a73dd1f606">
  <xsd:schema xmlns:xsd="http://www.w3.org/2001/XMLSchema" xmlns:xs="http://www.w3.org/2001/XMLSchema" xmlns:p="http://schemas.microsoft.com/office/2006/metadata/properties" xmlns:ns3="03755638-c2ae-4691-94dc-70546a39bbd1" targetNamespace="http://schemas.microsoft.com/office/2006/metadata/properties" ma:root="true" ma:fieldsID="b4d2c24cee55174d2f8e0e5e9f6d8b7e" ns3:_="">
    <xsd:import namespace="03755638-c2ae-4691-94dc-70546a39bb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55638-c2ae-4691-94dc-70546a39b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7AA2E3-B3F3-4FEE-BAA9-4D172970F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55638-c2ae-4691-94dc-70546a39b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03738A-4FA5-4F0C-BEA0-6752716D15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FDEE6-DBEE-4060-8B90-DD67BB2C53F0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03755638-c2ae-4691-94dc-70546a39bb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Part per billion concentrations of individual PFAS</vt:lpstr>
      <vt:lpstr>gpeaslee@nd.edu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Peaslee</dc:creator>
  <cp:lastModifiedBy>Graham Peaslee</cp:lastModifiedBy>
  <cp:revision>2</cp:revision>
  <dcterms:created xsi:type="dcterms:W3CDTF">2024-03-26T22:48:52Z</dcterms:created>
  <dcterms:modified xsi:type="dcterms:W3CDTF">2024-03-26T23:39:18Z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0x0101005ED07370CBA98A44A8BF0594EEC14A58</vt:lpwstr>
  </property>
</Properties>
</file>